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5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7265-FCD3-45B0-9027-2E4FA5F7F705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466-EFF7-49D1-9F76-FF81CAF63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7265-FCD3-45B0-9027-2E4FA5F7F705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466-EFF7-49D1-9F76-FF81CAF63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7265-FCD3-45B0-9027-2E4FA5F7F705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466-EFF7-49D1-9F76-FF81CAF63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7265-FCD3-45B0-9027-2E4FA5F7F705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466-EFF7-49D1-9F76-FF81CAF63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7265-FCD3-45B0-9027-2E4FA5F7F705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466-EFF7-49D1-9F76-FF81CAF63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7265-FCD3-45B0-9027-2E4FA5F7F705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466-EFF7-49D1-9F76-FF81CAF63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7265-FCD3-45B0-9027-2E4FA5F7F705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466-EFF7-49D1-9F76-FF81CAF63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7265-FCD3-45B0-9027-2E4FA5F7F705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466-EFF7-49D1-9F76-FF81CAF63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7265-FCD3-45B0-9027-2E4FA5F7F705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466-EFF7-49D1-9F76-FF81CAF63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7265-FCD3-45B0-9027-2E4FA5F7F705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466-EFF7-49D1-9F76-FF81CAF63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7265-FCD3-45B0-9027-2E4FA5F7F705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1466-EFF7-49D1-9F76-FF81CAF63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7265-FCD3-45B0-9027-2E4FA5F7F705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C1466-EFF7-49D1-9F76-FF81CAF630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gửi chị Hằng file lần 3\quận 1, 13 di tích\Điện Ngọc Hoà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544355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41420" y="5835283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Điện Ngọc Hoàng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Shioki</cp:lastModifiedBy>
  <cp:revision>69</cp:revision>
  <dcterms:created xsi:type="dcterms:W3CDTF">2018-02-23T07:15:00Z</dcterms:created>
  <dcterms:modified xsi:type="dcterms:W3CDTF">2022-09-30T10:13:11Z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